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9"/>
  </p:notesMasterIdLst>
  <p:sldIdLst>
    <p:sldId id="1024" r:id="rId2"/>
    <p:sldId id="256" r:id="rId3"/>
    <p:sldId id="1023" r:id="rId4"/>
    <p:sldId id="947" r:id="rId5"/>
    <p:sldId id="763" r:id="rId6"/>
    <p:sldId id="579" r:id="rId7"/>
    <p:sldId id="664" r:id="rId8"/>
    <p:sldId id="566" r:id="rId9"/>
    <p:sldId id="564" r:id="rId10"/>
    <p:sldId id="565" r:id="rId11"/>
    <p:sldId id="499" r:id="rId12"/>
    <p:sldId id="508" r:id="rId13"/>
    <p:sldId id="557" r:id="rId14"/>
    <p:sldId id="841" r:id="rId15"/>
    <p:sldId id="667" r:id="rId16"/>
    <p:sldId id="681" r:id="rId17"/>
    <p:sldId id="668" r:id="rId18"/>
    <p:sldId id="995" r:id="rId19"/>
    <p:sldId id="996" r:id="rId20"/>
    <p:sldId id="994" r:id="rId21"/>
    <p:sldId id="703" r:id="rId22"/>
    <p:sldId id="707" r:id="rId23"/>
    <p:sldId id="709" r:id="rId24"/>
    <p:sldId id="725" r:id="rId25"/>
    <p:sldId id="742" r:id="rId26"/>
    <p:sldId id="743" r:id="rId27"/>
    <p:sldId id="950" r:id="rId28"/>
    <p:sldId id="951" r:id="rId29"/>
    <p:sldId id="957" r:id="rId30"/>
    <p:sldId id="1025" r:id="rId31"/>
    <p:sldId id="739" r:id="rId32"/>
    <p:sldId id="584" r:id="rId33"/>
    <p:sldId id="509" r:id="rId34"/>
    <p:sldId id="662" r:id="rId35"/>
    <p:sldId id="578" r:id="rId36"/>
    <p:sldId id="510" r:id="rId37"/>
    <p:sldId id="549" r:id="rId38"/>
    <p:sldId id="577" r:id="rId39"/>
    <p:sldId id="587" r:id="rId40"/>
    <p:sldId id="591" r:id="rId41"/>
    <p:sldId id="590" r:id="rId42"/>
    <p:sldId id="588" r:id="rId43"/>
    <p:sldId id="589" r:id="rId44"/>
    <p:sldId id="639" r:id="rId45"/>
    <p:sldId id="1020" r:id="rId46"/>
    <p:sldId id="720" r:id="rId47"/>
    <p:sldId id="750" r:id="rId48"/>
    <p:sldId id="520" r:id="rId49"/>
    <p:sldId id="551" r:id="rId50"/>
    <p:sldId id="747" r:id="rId51"/>
    <p:sldId id="553" r:id="rId52"/>
    <p:sldId id="974" r:id="rId53"/>
    <p:sldId id="975" r:id="rId54"/>
    <p:sldId id="973" r:id="rId55"/>
    <p:sldId id="999" r:id="rId56"/>
    <p:sldId id="1000" r:id="rId57"/>
    <p:sldId id="603" r:id="rId58"/>
    <p:sldId id="691" r:id="rId59"/>
    <p:sldId id="612" r:id="rId60"/>
    <p:sldId id="980" r:id="rId61"/>
    <p:sldId id="981" r:id="rId62"/>
    <p:sldId id="982" r:id="rId63"/>
    <p:sldId id="696" r:id="rId64"/>
    <p:sldId id="967" r:id="rId65"/>
    <p:sldId id="1001" r:id="rId66"/>
    <p:sldId id="1002" r:id="rId67"/>
    <p:sldId id="1021" r:id="rId68"/>
    <p:sldId id="641" r:id="rId69"/>
    <p:sldId id="958" r:id="rId70"/>
    <p:sldId id="969" r:id="rId71"/>
    <p:sldId id="985" r:id="rId72"/>
    <p:sldId id="1022" r:id="rId73"/>
    <p:sldId id="986" r:id="rId74"/>
    <p:sldId id="1019" r:id="rId75"/>
    <p:sldId id="987" r:id="rId76"/>
    <p:sldId id="989" r:id="rId77"/>
    <p:sldId id="844" r:id="rId78"/>
    <p:sldId id="1011" r:id="rId79"/>
    <p:sldId id="733" r:id="rId80"/>
    <p:sldId id="1015" r:id="rId81"/>
    <p:sldId id="1016" r:id="rId82"/>
    <p:sldId id="1017" r:id="rId83"/>
    <p:sldId id="1018" r:id="rId84"/>
    <p:sldId id="736" r:id="rId85"/>
    <p:sldId id="738" r:id="rId86"/>
    <p:sldId id="746" r:id="rId87"/>
    <p:sldId id="734" r:id="rId88"/>
    <p:sldId id="716" r:id="rId89"/>
    <p:sldId id="726" r:id="rId90"/>
    <p:sldId id="727" r:id="rId91"/>
    <p:sldId id="1006" r:id="rId92"/>
    <p:sldId id="723" r:id="rId93"/>
    <p:sldId id="717" r:id="rId94"/>
    <p:sldId id="1010" r:id="rId95"/>
    <p:sldId id="1009" r:id="rId96"/>
    <p:sldId id="960" r:id="rId97"/>
    <p:sldId id="550" r:id="rId9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024"/>
            <p14:sldId id="256"/>
            <p14:sldId id="1023"/>
            <p14:sldId id="947"/>
            <p14:sldId id="763"/>
            <p14:sldId id="579"/>
            <p14:sldId id="664"/>
            <p14:sldId id="566"/>
            <p14:sldId id="564"/>
            <p14:sldId id="565"/>
            <p14:sldId id="499"/>
            <p14:sldId id="508"/>
            <p14:sldId id="557"/>
            <p14:sldId id="841"/>
            <p14:sldId id="667"/>
            <p14:sldId id="681"/>
            <p14:sldId id="668"/>
            <p14:sldId id="995"/>
            <p14:sldId id="996"/>
            <p14:sldId id="994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957"/>
            <p14:sldId id="1025"/>
            <p14:sldId id="739"/>
            <p14:sldId id="584"/>
            <p14:sldId id="509"/>
            <p14:sldId id="662"/>
            <p14:sldId id="578"/>
            <p14:sldId id="510"/>
            <p14:sldId id="549"/>
            <p14:sldId id="577"/>
            <p14:sldId id="587"/>
            <p14:sldId id="591"/>
            <p14:sldId id="590"/>
            <p14:sldId id="588"/>
            <p14:sldId id="589"/>
            <p14:sldId id="639"/>
            <p14:sldId id="1020"/>
            <p14:sldId id="720"/>
            <p14:sldId id="750"/>
            <p14:sldId id="520"/>
            <p14:sldId id="551"/>
            <p14:sldId id="747"/>
            <p14:sldId id="553"/>
            <p14:sldId id="974"/>
            <p14:sldId id="975"/>
            <p14:sldId id="973"/>
            <p14:sldId id="999"/>
            <p14:sldId id="1000"/>
            <p14:sldId id="603"/>
            <p14:sldId id="691"/>
            <p14:sldId id="612"/>
            <p14:sldId id="980"/>
            <p14:sldId id="981"/>
            <p14:sldId id="982"/>
            <p14:sldId id="696"/>
            <p14:sldId id="967"/>
            <p14:sldId id="1001"/>
            <p14:sldId id="1002"/>
            <p14:sldId id="1021"/>
            <p14:sldId id="641"/>
            <p14:sldId id="958"/>
            <p14:sldId id="969"/>
            <p14:sldId id="985"/>
            <p14:sldId id="1022"/>
            <p14:sldId id="986"/>
            <p14:sldId id="1019"/>
            <p14:sldId id="987"/>
            <p14:sldId id="989"/>
            <p14:sldId id="844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716"/>
            <p14:sldId id="726"/>
            <p14:sldId id="727"/>
            <p14:sldId id="1006"/>
            <p14:sldId id="723"/>
            <p14:sldId id="717"/>
            <p14:sldId id="1010"/>
            <p14:sldId id="1009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B58900"/>
    <a:srgbClr val="EF7D1D"/>
    <a:srgbClr val="41719C"/>
    <a:srgbClr val="D6A08C"/>
    <a:srgbClr val="9E60B8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4"/>
    <p:restoredTop sz="96853" autoAdjust="0"/>
  </p:normalViewPr>
  <p:slideViewPr>
    <p:cSldViewPr snapToGrid="0" snapToObjects="1">
      <p:cViewPr varScale="1">
        <p:scale>
          <a:sx n="165" d="100"/>
          <a:sy n="165" d="100"/>
        </p:scale>
        <p:origin x="132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8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10C2-3E58-0B48-BF67-CE60F61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6DE69F-BB19-5A49-A208-27199A2F3CAA}"/>
              </a:ext>
            </a:extLst>
          </p:cNvPr>
          <p:cNvSpPr txBox="1"/>
          <p:nvPr/>
        </p:nvSpPr>
        <p:spPr>
          <a:xfrm>
            <a:off x="1629013" y="2224006"/>
            <a:ext cx="66479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Source Code Pro Medium" panose="020B0509030403020204" pitchFamily="49" charset="0"/>
                <a:ea typeface="Source Code Pro Medium" panose="020B0509030403020204" pitchFamily="49" charset="0"/>
                <a:hlinkClick r:id="rId2"/>
              </a:rPr>
              <a:t>https://www.menti.com</a:t>
            </a:r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endParaRPr lang="de-DE" sz="28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r>
              <a:rPr lang="de-DE" sz="28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Code:</a:t>
            </a:r>
          </a:p>
          <a:p>
            <a:pPr algn="ctr"/>
            <a:r>
              <a:rPr lang="de-DE" sz="40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46 51 75</a:t>
            </a: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9D4294-E997-9544-B5F6-DED38DE21633}"/>
              </a:ext>
            </a:extLst>
          </p:cNvPr>
          <p:cNvSpPr txBox="1"/>
          <p:nvPr/>
        </p:nvSpPr>
        <p:spPr>
          <a:xfrm>
            <a:off x="0" y="-64280"/>
            <a:ext cx="99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pitchFamily="2" charset="77"/>
                <a:ea typeface="Source Code Pro Medium" panose="020B0509030403020204" pitchFamily="49" charset="0"/>
              </a:rPr>
              <a:t>Zur Einstimmung</a:t>
            </a:r>
          </a:p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833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36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Server kennt seine Client nicht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Es können neue Clients implementiert werden, aber: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Eventuell viele Round-trips mit zu vielen oder zu wenig Daten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r>
              <a:rPr lang="de-DE" sz="1800" b="0" dirty="0">
                <a:solidFill>
                  <a:srgbClr val="36544F"/>
                </a:solidFill>
              </a:rPr>
              <a:t> (diverse Endpunkte)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9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TK </a:t>
            </a:r>
            <a:r>
              <a:rPr lang="de-DE" sz="1400" spc="80" dirty="0" err="1">
                <a:solidFill>
                  <a:srgbClr val="D4EBE9"/>
                </a:solidFill>
              </a:rPr>
              <a:t>Dev</a:t>
            </a:r>
            <a:r>
              <a:rPr lang="de-DE" sz="1400" spc="80" dirty="0">
                <a:solidFill>
                  <a:srgbClr val="D4EBE9"/>
                </a:solidFill>
              </a:rPr>
              <a:t> Talk | 24. Juni 2020,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542736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tk</a:t>
            </a:r>
            <a:r>
              <a:rPr lang="de-DE" sz="2000" dirty="0">
                <a:solidFill>
                  <a:srgbClr val="36544F"/>
                </a:solidFill>
              </a:rPr>
              <a:t>-</a:t>
            </a:r>
            <a:r>
              <a:rPr lang="de-DE" sz="2000" dirty="0" err="1">
                <a:solidFill>
                  <a:srgbClr val="36544F"/>
                </a:solidFill>
              </a:rPr>
              <a:t>dev</a:t>
            </a:r>
            <a:r>
              <a:rPr lang="de-DE" sz="2000" dirty="0">
                <a:solidFill>
                  <a:srgbClr val="36544F"/>
                </a:solidFill>
              </a:rPr>
              <a:t>-talk-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5416200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Client-getriebene 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Alternative: Client-getrieben?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Ein Endpunkt pro Ansicht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Client enthalt genau die Daten, der braucht, aber:</a:t>
            </a:r>
          </a:p>
          <a:p>
            <a:pPr lvl="1"/>
            <a:r>
              <a:rPr lang="de-DE" sz="1800" dirty="0"/>
              <a:t>Für jede Änderung (neues Feature, neues UI Design z.B.) muss der Server angepasst werden</a:t>
            </a:r>
          </a:p>
          <a:p>
            <a:pPr lvl="1"/>
            <a:r>
              <a:rPr lang="de-DE" sz="1800" dirty="0"/>
              <a:t>ebenso für neue Clients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1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</a:t>
            </a:r>
            <a:r>
              <a:rPr lang="de-DE" sz="2200" b="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 (Doku, Typisierung, ...)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 </a:t>
            </a:r>
            <a:r>
              <a:rPr lang="de-DE" dirty="0" err="1"/>
              <a:t>Meetup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Organisatorisches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Fragen gerne zwischenzeitlich</a:t>
            </a:r>
          </a:p>
          <a:p>
            <a:pPr lvl="1"/>
            <a:r>
              <a:rPr lang="de-DE" sz="1800" dirty="0"/>
              <a:t>per Chat</a:t>
            </a:r>
          </a:p>
          <a:p>
            <a:pPr lvl="1"/>
            <a:r>
              <a:rPr lang="de-DE" sz="1800" dirty="0"/>
              <a:t>per Audio</a:t>
            </a:r>
          </a:p>
          <a:p>
            <a:pPr lvl="2"/>
            <a:r>
              <a:rPr lang="de-DE" sz="1800" b="0" dirty="0">
                <a:solidFill>
                  <a:srgbClr val="36544F"/>
                </a:solidFill>
              </a:rPr>
              <a:t>Bitte das Audio ansonsten ausmachen</a:t>
            </a:r>
          </a:p>
          <a:p>
            <a:pPr lvl="1"/>
            <a:endParaRPr lang="de-DE" sz="1800" dirty="0"/>
          </a:p>
          <a:p>
            <a:pPr lvl="1"/>
            <a:endParaRPr lang="de-DE" sz="1800" dirty="0"/>
          </a:p>
          <a:p>
            <a:r>
              <a:rPr lang="de-DE" sz="1800" b="0" dirty="0">
                <a:solidFill>
                  <a:srgbClr val="36544F"/>
                </a:solidFill>
              </a:rPr>
              <a:t>Video gerne anmachen 😊</a:t>
            </a:r>
          </a:p>
          <a:p>
            <a:pPr lvl="1"/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Am Schluss Q+A-Runde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06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6" name="Grafik 5" descr="Ein Bild, das Screenshot, Monitor, Uhr, Computer enthält.&#10;&#10;Automatisch generierte Beschreibung">
            <a:extLst>
              <a:ext uri="{FF2B5EF4-FFF2-40B4-BE49-F238E27FC236}">
                <a16:creationId xmlns:a16="http://schemas.microsoft.com/office/drawing/2014/main" id="{8BEFA0B4-D8BD-0044-BA2B-810D5B2B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8" y="2394487"/>
            <a:ext cx="9071006" cy="29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5036726"/>
            <a:ext cx="9906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Ende-zu-Ende Typsicherheit</a:t>
            </a:r>
            <a:endParaRPr lang="de-DE" sz="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49" y="4547608"/>
            <a:ext cx="2337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openingHours</a:t>
            </a:r>
            <a:r>
              <a:rPr lang="de-DE" sz="1100" dirty="0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7A6DAA-FF84-244A-A3EF-2493A1A7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96" y="303724"/>
            <a:ext cx="5017608" cy="424388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132201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544035"/>
            <a:ext cx="68611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int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84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58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Start: 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 Laufzeit: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Typische Probleme bei der 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71826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33333901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918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dirty="0" err="1"/>
              <a:t>GraphQL</a:t>
            </a:r>
            <a:r>
              <a:rPr lang="de-DE" sz="4400" dirty="0"/>
              <a:t>...</a:t>
            </a:r>
          </a:p>
          <a:p>
            <a:pPr algn="ctr"/>
            <a:endParaRPr lang="de-DE" sz="20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20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pPr marL="0" indent="0" algn="ctr">
              <a:buNone/>
            </a:pPr>
            <a:endParaRPr lang="de-DE" sz="20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2000" dirty="0">
                <a:solidFill>
                  <a:srgbClr val="41719C"/>
                </a:solidFill>
                <a:latin typeface="Montserrat" charset="0"/>
              </a:rPr>
              <a:t>oder </a:t>
            </a:r>
          </a:p>
          <a:p>
            <a:pPr algn="ctr"/>
            <a:endParaRPr lang="de-DE" sz="20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20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  <a:p>
            <a:pPr marL="0" indent="0" algn="ctr">
              <a:buNone/>
            </a:pPr>
            <a:endParaRPr lang="de-DE" sz="20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2000" dirty="0">
                <a:solidFill>
                  <a:srgbClr val="41719C"/>
                </a:solidFill>
                <a:latin typeface="Montserrat" charset="0"/>
              </a:rPr>
              <a:t>...müsst ihr selbst entscheiden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C7BF40B-7043-194D-A339-70BFBD2631FC}"/>
              </a:ext>
            </a:extLst>
          </p:cNvPr>
          <p:cNvSpPr txBox="1"/>
          <p:nvPr/>
        </p:nvSpPr>
        <p:spPr>
          <a:xfrm>
            <a:off x="1183476" y="5444681"/>
            <a:ext cx="3847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B58900"/>
                </a:solidFill>
              </a:rPr>
              <a:t>https://</a:t>
            </a:r>
            <a:r>
              <a:rPr lang="de-DE" sz="2800" b="1" dirty="0" err="1">
                <a:solidFill>
                  <a:srgbClr val="B58900"/>
                </a:solidFill>
              </a:rPr>
              <a:t>www.menti.com</a:t>
            </a:r>
            <a:endParaRPr lang="de-DE" sz="2800" b="1" dirty="0">
              <a:solidFill>
                <a:srgbClr val="B589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7E89C1-B235-544E-94BB-9C95772A2BB7}"/>
              </a:ext>
            </a:extLst>
          </p:cNvPr>
          <p:cNvSpPr txBox="1"/>
          <p:nvPr/>
        </p:nvSpPr>
        <p:spPr>
          <a:xfrm>
            <a:off x="6037881" y="5444681"/>
            <a:ext cx="2382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B58900"/>
                </a:solidFill>
              </a:rPr>
              <a:t>Code: 46 51 75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tk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dev</a:t>
            </a:r>
            <a:r>
              <a:rPr lang="de-DE" sz="2400" b="1" dirty="0">
                <a:solidFill>
                  <a:srgbClr val="41719C"/>
                </a:solidFill>
              </a:rPr>
              <a:t>-talk-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5123</Words>
  <Application>Microsoft Macintosh PowerPoint</Application>
  <PresentationFormat>A4-Papier (210 x 297 mm)</PresentationFormat>
  <Paragraphs>1082</Paragraphs>
  <Slides>97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97</vt:i4>
      </vt:variant>
    </vt:vector>
  </HeadingPairs>
  <TitlesOfParts>
    <vt:vector size="11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PowerPoint-Präsentation</vt:lpstr>
      <vt:lpstr>TK Dev Talk | 24. Juni 2020, Online | @nilshartmann</vt:lpstr>
      <vt:lpstr>Unser Meetup</vt:lpstr>
      <vt:lpstr>https://nilshartmann.net</vt:lpstr>
      <vt:lpstr>PowerPoint-Präsentation</vt:lpstr>
      <vt:lpstr>GraphQL</vt:lpstr>
      <vt:lpstr>GraphQL</vt:lpstr>
      <vt:lpstr>Twitter</vt:lpstr>
      <vt:lpstr>GitHub</vt:lpstr>
      <vt:lpstr>New York Times</vt:lpstr>
      <vt:lpstr>Source-Code: https://nils.buzz/graphql-java-example</vt:lpstr>
      <vt:lpstr>http://localhost:9000/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Abfragen mit REST</vt:lpstr>
      <vt:lpstr>Client-getriebene Apis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Beispiel: VS Code</vt:lpstr>
      <vt:lpstr>Teil 2: Runtime-Umgebung (AKA: Eure Anwendung)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Data Fetcher für nicht-Root-Felder</vt:lpstr>
      <vt:lpstr>PowerPoint-Präsentation</vt:lpstr>
      <vt:lpstr>Ausblick</vt:lpstr>
      <vt:lpstr>Ausblick</vt:lpstr>
      <vt:lpstr>Implementierung</vt:lpstr>
      <vt:lpstr>Paginierung</vt:lpstr>
      <vt:lpstr>Paginierung</vt:lpstr>
      <vt:lpstr>Paginierung</vt:lpstr>
      <vt:lpstr>Security</vt:lpstr>
      <vt:lpstr>Security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GraphQL</vt:lpstr>
      <vt:lpstr>Bewertung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899</cp:revision>
  <cp:lastPrinted>2019-09-04T14:57:49Z</cp:lastPrinted>
  <dcterms:created xsi:type="dcterms:W3CDTF">2016-03-28T15:59:53Z</dcterms:created>
  <dcterms:modified xsi:type="dcterms:W3CDTF">2020-06-23T14:58:12Z</dcterms:modified>
</cp:coreProperties>
</file>